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8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505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92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10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306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29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855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224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148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185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60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2814E-2281-4E31-B2B8-7352F8B3FAE2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4B9F6-1BBD-40A9-8283-EB45EB3222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766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Форсайт НТИ 2.0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Фрагменты направления развития </a:t>
            </a:r>
            <a:r>
              <a:rPr lang="ru-RU" dirty="0" err="1" smtClean="0"/>
              <a:t>Аэронет</a:t>
            </a:r>
            <a:endParaRPr lang="ru-RU" dirty="0" smtClean="0"/>
          </a:p>
          <a:p>
            <a:r>
              <a:rPr lang="ru-RU" dirty="0" smtClean="0"/>
              <a:t>«Центры приумножения знаний»</a:t>
            </a:r>
          </a:p>
          <a:p>
            <a:r>
              <a:rPr lang="ru-RU" dirty="0" smtClean="0"/>
              <a:t>«Роль центров приумножения в формировании отрасли»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74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8757"/>
            <a:ext cx="12130263" cy="58782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850" y="171450"/>
            <a:ext cx="11868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Центры приумножения знаний (1/2)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8596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850" y="171450"/>
            <a:ext cx="11868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Центры приумножения знаний (2/2)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700106"/>
            <a:ext cx="11915775" cy="592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5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7196" y="117433"/>
            <a:ext cx="3676650" cy="3454709"/>
          </a:xfrm>
        </p:spPr>
        <p:txBody>
          <a:bodyPr anchor="t">
            <a:normAutofit fontScale="90000"/>
          </a:bodyPr>
          <a:lstStyle/>
          <a:p>
            <a:r>
              <a:rPr lang="ru-RU" sz="2800" dirty="0" err="1" smtClean="0"/>
              <a:t>Отраслеобразующие</a:t>
            </a:r>
            <a:r>
              <a:rPr lang="ru-RU" sz="2800" dirty="0" smtClean="0"/>
              <a:t> мероприятия </a:t>
            </a:r>
            <a:r>
              <a:rPr lang="ru-RU" sz="2800" dirty="0" err="1" smtClean="0"/>
              <a:t>Аэронет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(фрагмент структуры)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000" dirty="0" smtClean="0"/>
              <a:t>Центры приумножения знаний формируют кадровый </a:t>
            </a:r>
            <a:r>
              <a:rPr lang="ru-RU" sz="2000" smtClean="0"/>
              <a:t>костяк и отраслевую </a:t>
            </a:r>
            <a:r>
              <a:rPr lang="ru-RU" sz="2000" dirty="0" smtClean="0"/>
              <a:t>систему разделения труда посредством активного участия в разработке унифицированных конструкций и компонентов БАС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117433"/>
            <a:ext cx="7810500" cy="6529304"/>
          </a:xfrm>
        </p:spPr>
      </p:pic>
    </p:spTree>
    <p:extLst>
      <p:ext uri="{BB962C8B-B14F-4D97-AF65-F5344CB8AC3E}">
        <p14:creationId xmlns:p14="http://schemas.microsoft.com/office/powerpoint/2010/main" val="304998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366"/>
            <a:ext cx="9824284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438439" y="957130"/>
            <a:ext cx="3676650" cy="4828374"/>
          </a:xfrm>
          <a:solidFill>
            <a:schemeClr val="bg1"/>
          </a:solidFill>
        </p:spPr>
        <p:txBody>
          <a:bodyPr anchor="t">
            <a:normAutofit fontScale="90000"/>
          </a:bodyPr>
          <a:lstStyle/>
          <a:p>
            <a:r>
              <a:rPr lang="ru-RU" sz="2700" dirty="0" smtClean="0"/>
              <a:t>Вклад </a:t>
            </a:r>
            <a:r>
              <a:rPr lang="ru-RU" sz="2700" dirty="0" err="1" smtClean="0"/>
              <a:t>Аэронет</a:t>
            </a:r>
            <a:r>
              <a:rPr lang="ru-RU" sz="2700" dirty="0" smtClean="0"/>
              <a:t> в формирование транспортной среды </a:t>
            </a:r>
            <a:r>
              <a:rPr lang="en-US" sz="2700" dirty="0" smtClean="0"/>
              <a:t>XXI </a:t>
            </a:r>
            <a:r>
              <a:rPr lang="ru-RU" sz="2700" dirty="0" smtClean="0"/>
              <a:t>века</a:t>
            </a:r>
            <a:br>
              <a:rPr lang="ru-RU" sz="27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000" dirty="0" smtClean="0"/>
              <a:t>Созданные центрами приумножения знаний отраслевая система разделения труда и «библиотеки» унифицированных конструкций и компонентов БАС, </a:t>
            </a:r>
            <a:r>
              <a:rPr lang="ru-RU" sz="2000" dirty="0" smtClean="0"/>
              <a:t>совместно с результатами мероприятий </a:t>
            </a:r>
            <a:r>
              <a:rPr lang="ru-RU" sz="2000" dirty="0" err="1" smtClean="0"/>
              <a:t>ГеоХаб</a:t>
            </a:r>
            <a:r>
              <a:rPr lang="ru-RU" sz="2000" dirty="0" smtClean="0"/>
              <a:t> применяются в качестве ядра планомерного развития  единой </a:t>
            </a:r>
            <a:r>
              <a:rPr lang="ru-RU" sz="2000" dirty="0" err="1" smtClean="0"/>
              <a:t>мультимодальной</a:t>
            </a:r>
            <a:r>
              <a:rPr lang="ru-RU" sz="2000" dirty="0" smtClean="0"/>
              <a:t> транспортной среды </a:t>
            </a:r>
            <a:r>
              <a:rPr lang="ru-RU" sz="2000" dirty="0" smtClean="0"/>
              <a:t>на основе автономно управляемых транспортных средств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5509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43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Форсайт НТИ 2.0</vt:lpstr>
      <vt:lpstr>PowerPoint Presentation</vt:lpstr>
      <vt:lpstr>PowerPoint Presentation</vt:lpstr>
      <vt:lpstr>Отраслеобразующие мероприятия Аэронет (фрагмент структуры)  Центры приумножения знаний формируют кадровый костяк и отраслевую систему разделения труда посредством активного участия в разработке унифицированных конструкций и компонентов БАС </vt:lpstr>
      <vt:lpstr>Вклад Аэронет в формирование транспортной среды XXI века  Созданные центрами приумножения знаний отраслевая система разделения труда и «библиотеки» унифицированных конструкций и компонентов БАС, совместно с результатами мероприятий ГеоХаб применяются в качестве ядра планомерного развития  единой мультимодальной транспортной среды на основе автономно управляемых транспортных средств</vt:lpstr>
    </vt:vector>
  </TitlesOfParts>
  <Company>LA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vctos</dc:creator>
  <cp:lastModifiedBy>vctos</cp:lastModifiedBy>
  <cp:revision>14</cp:revision>
  <dcterms:created xsi:type="dcterms:W3CDTF">2020-09-02T16:22:54Z</dcterms:created>
  <dcterms:modified xsi:type="dcterms:W3CDTF">2020-09-02T17:17:30Z</dcterms:modified>
</cp:coreProperties>
</file>